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70" r:id="rId3"/>
    <p:sldId id="271" r:id="rId4"/>
    <p:sldId id="272" r:id="rId5"/>
    <p:sldId id="273" r:id="rId6"/>
    <p:sldId id="274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74A7AF-9D00-4B29-8F20-134E719AF8F4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F3218-9F51-40EA-8387-3EA26C8B43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3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22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3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18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3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81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5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740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7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65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2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4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D9800-4A02-48EF-AE07-AACAF3CF0F7B}" type="datetimeFigureOut">
              <a:rPr lang="en-GB" smtClean="0"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81C5C-79FC-4555-A1EF-7F8EEFCEB2A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570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Title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61156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Work Experience </a:t>
            </a:r>
            <a:r>
              <a:rPr lang="en-GB" dirty="0" smtClean="0"/>
              <a:t>Programme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 Work </a:t>
            </a:r>
            <a:r>
              <a:rPr lang="en-GB" dirty="0"/>
              <a:t>experience </a:t>
            </a:r>
            <a:r>
              <a:rPr lang="en-GB" dirty="0" smtClean="0"/>
              <a:t>is part of the 16-10 programme of study.</a:t>
            </a:r>
          </a:p>
          <a:p>
            <a:pPr marL="0" indent="0">
              <a:buNone/>
            </a:pPr>
            <a:r>
              <a:rPr lang="en-GB" dirty="0" smtClean="0"/>
              <a:t>You will: </a:t>
            </a:r>
          </a:p>
          <a:p>
            <a:r>
              <a:rPr lang="en-GB" dirty="0" smtClean="0"/>
              <a:t>Have a work placement</a:t>
            </a:r>
          </a:p>
          <a:p>
            <a:r>
              <a:rPr lang="en-GB" dirty="0" smtClean="0"/>
              <a:t>Will record your learning in </a:t>
            </a:r>
            <a:r>
              <a:rPr lang="en-GB" dirty="0" smtClean="0"/>
              <a:t>a </a:t>
            </a:r>
            <a:r>
              <a:rPr lang="en-GB" dirty="0" smtClean="0"/>
              <a:t>work </a:t>
            </a:r>
            <a:r>
              <a:rPr lang="en-GB" dirty="0"/>
              <a:t>experience </a:t>
            </a:r>
            <a:r>
              <a:rPr lang="en-GB" dirty="0" smtClean="0"/>
              <a:t>booklet</a:t>
            </a:r>
            <a:r>
              <a:rPr lang="en-GB" dirty="0"/>
              <a:t> </a:t>
            </a:r>
            <a:r>
              <a:rPr lang="en-GB" dirty="0" smtClean="0"/>
              <a:t>&amp; complete</a:t>
            </a:r>
            <a:r>
              <a:rPr lang="en-GB" dirty="0" smtClean="0"/>
              <a:t> </a:t>
            </a:r>
            <a:r>
              <a:rPr lang="en-GB" dirty="0" err="1"/>
              <a:t>Unifrog</a:t>
            </a:r>
            <a:r>
              <a:rPr lang="en-GB" dirty="0"/>
              <a:t> tasks.</a:t>
            </a:r>
          </a:p>
          <a:p>
            <a:r>
              <a:rPr lang="en-GB" dirty="0"/>
              <a:t>Give a 5-10 minute presentation to </a:t>
            </a:r>
            <a:r>
              <a:rPr lang="en-GB" dirty="0" smtClean="0"/>
              <a:t>your Core Enrichment </a:t>
            </a:r>
            <a:r>
              <a:rPr lang="en-GB" dirty="0" smtClean="0"/>
              <a:t>class </a:t>
            </a:r>
            <a:r>
              <a:rPr lang="en-GB" dirty="0"/>
              <a:t>on your work experience. </a:t>
            </a:r>
          </a:p>
          <a:p>
            <a:r>
              <a:rPr lang="en-GB" dirty="0"/>
              <a:t>Understand how work experience is important for you &amp; how to apply the skills &amp; knowledge you have to UCAS and job applications.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57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Check!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sure you have handed in your green form- this allows College to approve your placement &amp; do all the H&amp;S checks</a:t>
            </a:r>
          </a:p>
          <a:p>
            <a:r>
              <a:rPr lang="en-GB" dirty="0" smtClean="0"/>
              <a:t>Contact your placement and organise your start/ finish times &amp; find out about dress code.</a:t>
            </a:r>
          </a:p>
          <a:p>
            <a:r>
              <a:rPr lang="en-GB" dirty="0" smtClean="0"/>
              <a:t>Confirm who you need to ask for &amp; if there is anything you can do to prepare for your work experience. </a:t>
            </a:r>
          </a:p>
          <a:p>
            <a:r>
              <a:rPr lang="en-GB" dirty="0" smtClean="0"/>
              <a:t>Plan how you will travel to your placement &amp; look at your lunch arrangements.</a:t>
            </a:r>
          </a:p>
          <a:p>
            <a:r>
              <a:rPr lang="en-GB" dirty="0" smtClean="0"/>
              <a:t>Any difficulties or concerns tell someone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434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Before July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Collect your work experience booklet from your form tutor</a:t>
            </a:r>
          </a:p>
          <a:p>
            <a:r>
              <a:rPr lang="en-GB" dirty="0" smtClean="0"/>
              <a:t>Check you can log in to </a:t>
            </a:r>
            <a:r>
              <a:rPr lang="en-GB" dirty="0" err="1" smtClean="0"/>
              <a:t>Unifrog</a:t>
            </a:r>
            <a:r>
              <a:rPr lang="en-GB" dirty="0" smtClean="0"/>
              <a:t> </a:t>
            </a:r>
          </a:p>
          <a:p>
            <a:r>
              <a:rPr lang="en-GB" dirty="0" smtClean="0"/>
              <a:t>Organise transport &amp; check the location of your placement </a:t>
            </a:r>
          </a:p>
        </p:txBody>
      </p:sp>
    </p:spTree>
    <p:extLst>
      <p:ext uri="{BB962C8B-B14F-4D97-AF65-F5344CB8AC3E}">
        <p14:creationId xmlns:p14="http://schemas.microsoft.com/office/powerpoint/2010/main" val="3461863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During the week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7638"/>
            <a:ext cx="10515600" cy="48493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Be punctual and dress smartly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Show an interest and be enthusiastic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Recognise your learning &amp; record it in the work booklet  on </a:t>
            </a:r>
            <a:r>
              <a:rPr lang="en-GB" sz="2600" dirty="0" err="1" smtClean="0"/>
              <a:t>Unifrog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Complete the tasks in the work booklet &amp; on </a:t>
            </a:r>
            <a:r>
              <a:rPr lang="en-GB" sz="2600" dirty="0" err="1" smtClean="0"/>
              <a:t>Unifrog</a:t>
            </a:r>
            <a:endParaRPr lang="en-GB" sz="2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If you are unwell contact the employer early &amp; directly- make a call &amp; email. Also let College know.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Your employer will be asked to provide a reference for you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College will contact you and the employer to see how your placement is going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600" dirty="0" smtClean="0"/>
              <a:t>Be gracious and thank the employer for offering you this opportunity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3682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you get back to College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will hand in your work experience booklet July 11</a:t>
            </a:r>
            <a:r>
              <a:rPr lang="en-GB" baseline="30000" dirty="0" smtClean="0"/>
              <a:t>th</a:t>
            </a:r>
            <a:r>
              <a:rPr lang="en-GB" dirty="0" smtClean="0"/>
              <a:t> to student reception </a:t>
            </a:r>
          </a:p>
          <a:p>
            <a:r>
              <a:rPr lang="en-GB" dirty="0" smtClean="0"/>
              <a:t>You will have updated </a:t>
            </a:r>
            <a:r>
              <a:rPr lang="en-GB" dirty="0" err="1" smtClean="0"/>
              <a:t>Unifrog</a:t>
            </a:r>
            <a:endParaRPr lang="en-GB" dirty="0" smtClean="0"/>
          </a:p>
          <a:p>
            <a:r>
              <a:rPr lang="en-GB" dirty="0" smtClean="0"/>
              <a:t>You will make short (5-10 minute) presentation in Core Enrichment</a:t>
            </a:r>
          </a:p>
          <a:p>
            <a:r>
              <a:rPr lang="en-GB" dirty="0" smtClean="0"/>
              <a:t>You will receive a certificate of completing Work </a:t>
            </a:r>
            <a:r>
              <a:rPr lang="en-GB" dirty="0" err="1" smtClean="0"/>
              <a:t>Experince</a:t>
            </a: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590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Experience – Presentations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last 5-10 minutes</a:t>
            </a:r>
          </a:p>
          <a:p>
            <a:r>
              <a:rPr lang="en-GB" dirty="0"/>
              <a:t>To include: </a:t>
            </a:r>
          </a:p>
          <a:p>
            <a:r>
              <a:rPr lang="en-GB" b="1" i="1" dirty="0"/>
              <a:t>Where you went </a:t>
            </a:r>
            <a:r>
              <a:rPr lang="en-GB" b="1" i="1" dirty="0" smtClean="0"/>
              <a:t>?</a:t>
            </a:r>
            <a:endParaRPr lang="en-GB" b="1" i="1" dirty="0"/>
          </a:p>
          <a:p>
            <a:r>
              <a:rPr lang="en-GB" b="1" i="1" dirty="0"/>
              <a:t>How this links to your future </a:t>
            </a:r>
            <a:r>
              <a:rPr lang="en-GB" b="1" i="1" dirty="0" smtClean="0"/>
              <a:t>ambitions?</a:t>
            </a:r>
            <a:endParaRPr lang="en-GB" b="1" i="1" dirty="0"/>
          </a:p>
          <a:p>
            <a:r>
              <a:rPr lang="en-GB" b="1" i="1" dirty="0"/>
              <a:t>What roles you </a:t>
            </a:r>
            <a:r>
              <a:rPr lang="en-GB" b="1" i="1" dirty="0" smtClean="0"/>
              <a:t>fulfilled?</a:t>
            </a:r>
            <a:endParaRPr lang="en-GB" b="1" i="1" dirty="0"/>
          </a:p>
          <a:p>
            <a:r>
              <a:rPr lang="en-GB" b="1" i="1" dirty="0"/>
              <a:t>What you learnt- skills &amp; knowledge </a:t>
            </a:r>
            <a:r>
              <a:rPr lang="en-GB" b="1" i="1" dirty="0" smtClean="0"/>
              <a:t>?</a:t>
            </a:r>
            <a:endParaRPr lang="en-GB" b="1" i="1" dirty="0"/>
          </a:p>
          <a:p>
            <a:r>
              <a:rPr lang="en-GB" b="1" i="1" dirty="0"/>
              <a:t>What has been the impact of your placement </a:t>
            </a:r>
            <a:r>
              <a:rPr lang="en-GB" b="1" i="1" dirty="0" smtClean="0"/>
              <a:t>?</a:t>
            </a:r>
            <a:endParaRPr lang="en-GB" b="1" i="1" dirty="0"/>
          </a:p>
          <a:p>
            <a:r>
              <a:rPr lang="en-GB" b="1" i="1" dirty="0"/>
              <a:t>What was your reference </a:t>
            </a:r>
            <a:r>
              <a:rPr lang="en-GB" b="1" i="1" dirty="0" smtClean="0"/>
              <a:t>like?</a:t>
            </a:r>
            <a:endParaRPr lang="en-GB" b="1" i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793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379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Title </vt:lpstr>
      <vt:lpstr> Work Experience Programme</vt:lpstr>
      <vt:lpstr>What to Check!</vt:lpstr>
      <vt:lpstr>Before July 1</vt:lpstr>
      <vt:lpstr>During the week </vt:lpstr>
      <vt:lpstr>When you get back to College</vt:lpstr>
      <vt:lpstr>Your Experience – Presentations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Crawshaw</dc:creator>
  <cp:lastModifiedBy>Sara Crawshaw</cp:lastModifiedBy>
  <cp:revision>17</cp:revision>
  <dcterms:created xsi:type="dcterms:W3CDTF">2019-05-07T08:51:30Z</dcterms:created>
  <dcterms:modified xsi:type="dcterms:W3CDTF">2019-05-21T12:50:26Z</dcterms:modified>
</cp:coreProperties>
</file>